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8" r:id="rId4"/>
    <p:sldId id="260" r:id="rId5"/>
    <p:sldId id="261" r:id="rId6"/>
    <p:sldId id="330" r:id="rId7"/>
    <p:sldId id="293" r:id="rId8"/>
    <p:sldId id="267" r:id="rId9"/>
    <p:sldId id="268" r:id="rId10"/>
    <p:sldId id="269" r:id="rId11"/>
    <p:sldId id="324" r:id="rId12"/>
    <p:sldId id="271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22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3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6.png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2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5300" y="1676400"/>
            <a:ext cx="1076579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 Multi-Focus-Driven Multi-Branch Network for 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Robust Multimodal Sentiment Analysis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2025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86000" y="5029200"/>
            <a:ext cx="658622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imes New Roman" panose="02020603050405020304" charset="0"/>
                <a:cs typeface="Times New Roman" panose="02020603050405020304" charset="0"/>
              </a:rPr>
              <a:t>Code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https://github.com/MFMB-Net/MFMB-Net</a:t>
            </a:r>
            <a:endParaRPr lang="en-US" altLang="zh-CN" sz="20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.12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7225" y="3048000"/>
            <a:ext cx="10861675" cy="1047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1270" y="2209800"/>
            <a:ext cx="7111365" cy="30594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62200" y="2133600"/>
            <a:ext cx="7971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1) Most of existing approaches focus primarily on designing feature reconstruction strategies independently, neglecting the crucial issue of synergistically integrating reconstruction and fusion strategies.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53640" y="4038600"/>
            <a:ext cx="7783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2)Current mainstream methods often use transformer for simple modality fusion, only focusing on global features and struggling to capture important local detail cues.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371600"/>
            <a:ext cx="10957560" cy="511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1905000"/>
            <a:ext cx="4208780" cy="4552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575" y="2438400"/>
            <a:ext cx="4531360" cy="406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2976245"/>
            <a:ext cx="4779010" cy="5524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05" y="3662045"/>
            <a:ext cx="4559300" cy="1140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6575" y="5033645"/>
            <a:ext cx="3913505" cy="4489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1304925"/>
            <a:ext cx="3286125" cy="30333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525" y="4648200"/>
            <a:ext cx="5854065" cy="1350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" y="1381125"/>
            <a:ext cx="5748655" cy="24104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9100" y="2021840"/>
            <a:ext cx="5126355" cy="4241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905" y="2743200"/>
            <a:ext cx="4538345" cy="6718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700" y="3657600"/>
            <a:ext cx="4728845" cy="3898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1500" y="4191000"/>
            <a:ext cx="4606290" cy="3606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2900" y="4762500"/>
            <a:ext cx="4979670" cy="39179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400" y="4038600"/>
            <a:ext cx="4600575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752600"/>
            <a:ext cx="6834505" cy="12598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3203575"/>
            <a:ext cx="4859655" cy="10883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1752600"/>
            <a:ext cx="2171700" cy="11334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4800600"/>
            <a:ext cx="1854200" cy="3003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5105400"/>
            <a:ext cx="3846830" cy="4464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800" y="5789930"/>
            <a:ext cx="4815840" cy="7734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0660" y="3429000"/>
            <a:ext cx="4543425" cy="51498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7540" y="4173855"/>
            <a:ext cx="4106545" cy="7359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1600200"/>
            <a:ext cx="5829935" cy="21304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860" y="3886200"/>
            <a:ext cx="5578475" cy="2811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b="19258"/>
          <a:stretch>
            <a:fillRect/>
          </a:stretch>
        </p:blipFill>
        <p:spPr>
          <a:xfrm>
            <a:off x="543560" y="2133600"/>
            <a:ext cx="1123823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b="18665"/>
          <a:stretch>
            <a:fillRect/>
          </a:stretch>
        </p:blipFill>
        <p:spPr>
          <a:xfrm>
            <a:off x="381000" y="2133600"/>
            <a:ext cx="11544300" cy="2971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2549</Words>
  <Application>WPS 演示</Application>
  <PresentationFormat>On-screen Show (4:3)</PresentationFormat>
  <Paragraphs>154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122</cp:revision>
  <dcterms:created xsi:type="dcterms:W3CDTF">2023-09-17T03:47:00Z</dcterms:created>
  <dcterms:modified xsi:type="dcterms:W3CDTF">2025-06-12T02:45:57Z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2023-09-25T16:00:00Z</vt:filetime>
  </property>
  <property fmtid="{D5CDD505-2E9C-101B-9397-08002B2CF9AE}" pid="5" name="ICV">
    <vt:lpwstr>25A2540E38A94884A3B1CC3B3F5DB38B_13</vt:lpwstr>
  </property>
  <property fmtid="{D5CDD505-2E9C-101B-9397-08002B2CF9AE}" pid="6" name="KSOProductBuildVer">
    <vt:lpwstr>2052-12.1.0.20305</vt:lpwstr>
  </property>
</Properties>
</file>